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E35A-5E0F-F366-D29C-45D1639F2FCD}" v="724" dt="2024-11-14T22:23:46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15/11/2024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-147637"/>
            <a:ext cx="9144000" cy="2387600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Groupe 4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8563" y="487919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Emil </a:t>
            </a:r>
            <a:r>
              <a:rPr lang="fr-FR" err="1">
                <a:latin typeface="Arial"/>
                <a:cs typeface="Arial"/>
              </a:rPr>
              <a:t>Gunnarsson</a:t>
            </a:r>
            <a:endParaRPr lang="fr-FR">
              <a:latin typeface="Arial"/>
              <a:cs typeface="Arial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Adam </a:t>
            </a:r>
            <a:r>
              <a:rPr lang="fr-FR" dirty="0" err="1">
                <a:latin typeface="Arial"/>
                <a:cs typeface="Arial"/>
              </a:rPr>
              <a:t>Lehnisch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dirty="0">
                <a:latin typeface="Arial"/>
                <a:cs typeface="Arial"/>
              </a:rPr>
              <a:t>Maxence Lefrançois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6DF62C-2CE7-D049-624B-AAB9C995C25D}"/>
              </a:ext>
            </a:extLst>
          </p:cNvPr>
          <p:cNvSpPr txBox="1"/>
          <p:nvPr/>
        </p:nvSpPr>
        <p:spPr>
          <a:xfrm>
            <a:off x="899035" y="1771235"/>
            <a:ext cx="104798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latin typeface="Arial"/>
                <a:cs typeface="Arial"/>
              </a:rPr>
              <a:t>Exposé du Groupe 4 sur le convertisseur d'un nombre d'une base 2,10 ou 16 en un nombre de base 2,10,16</a:t>
            </a:r>
          </a:p>
        </p:txBody>
      </p:sp>
      <p:pic>
        <p:nvPicPr>
          <p:cNvPr id="5" name="Image 4" descr="Comment convertir du binaire en hexadécimal: 12 étapes">
            <a:extLst>
              <a:ext uri="{FF2B5EF4-FFF2-40B4-BE49-F238E27FC236}">
                <a16:creationId xmlns:a16="http://schemas.microsoft.com/office/drawing/2014/main" id="{7000B690-B659-FF18-19DA-C0B91BB4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71" y="3149019"/>
            <a:ext cx="3894383" cy="29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D1365-4752-5F15-31A2-39746920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56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dirty="0">
                <a:solidFill>
                  <a:schemeClr val="bg1"/>
                </a:solidFill>
                <a:latin typeface="Arial"/>
                <a:cs typeface="Arial"/>
              </a:rPr>
              <a:t>Sommaire</a:t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F41EE1-C0EB-E7C1-B15E-4555C29166D4}"/>
              </a:ext>
            </a:extLst>
          </p:cNvPr>
          <p:cNvSpPr txBox="1"/>
          <p:nvPr/>
        </p:nvSpPr>
        <p:spPr>
          <a:xfrm>
            <a:off x="837327" y="1465367"/>
            <a:ext cx="99296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Présentation du tools.py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de conversion brut</a:t>
            </a:r>
            <a:endParaRPr lang="en-US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Fonction d'affichages</a:t>
            </a:r>
            <a:endParaRPr lang="fr-FR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Présentation du __main__.py</a:t>
            </a:r>
          </a:p>
          <a:p>
            <a:pPr marL="971550" lvl="1" indent="-514350">
              <a:buFont typeface="Courier New,monospace"/>
              <a:buChar char="o"/>
            </a:pPr>
            <a:r>
              <a:rPr lang="fr-FR" sz="2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Fonctionnement global</a:t>
            </a:r>
            <a:endParaRPr lang="fr-FR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14350" indent="-514350">
              <a:buFontTx/>
              <a:buAutoNum type="romanUcPeriod"/>
            </a:pPr>
            <a:r>
              <a:rPr lang="fr-FR" sz="2800" dirty="0">
                <a:solidFill>
                  <a:schemeClr val="bg1"/>
                </a:solidFill>
                <a:latin typeface="Arial"/>
                <a:cs typeface="Arial"/>
              </a:rPr>
              <a:t>Résultat</a:t>
            </a:r>
          </a:p>
          <a:p>
            <a:pPr marL="514350" indent="-514350">
              <a:buFontTx/>
              <a:buAutoNum type="romanUcPeriod"/>
            </a:pPr>
            <a:endParaRPr lang="fr-FR" sz="2800" dirty="0">
              <a:solidFill>
                <a:schemeClr val="bg1"/>
              </a:solidFill>
            </a:endParaRPr>
          </a:p>
          <a:p>
            <a:pPr marL="971550" lvl="1" indent="-514350">
              <a:buFont typeface="Courier New,monospace"/>
              <a:buChar char="o"/>
            </a:pP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3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err="1">
                <a:latin typeface="Arial"/>
                <a:cs typeface="Arial"/>
              </a:rPr>
              <a:t>Fonction</a:t>
            </a:r>
            <a:r>
              <a:rPr lang="en-US" sz="3200" dirty="0">
                <a:latin typeface="Arial"/>
                <a:cs typeface="Arial"/>
              </a:rPr>
              <a:t> de conversion brut: </a:t>
            </a:r>
            <a:r>
              <a:rPr lang="en-US" sz="3200" err="1">
                <a:latin typeface="Arial"/>
                <a:cs typeface="Arial"/>
              </a:rPr>
              <a:t>binaire</a:t>
            </a:r>
            <a:endParaRPr lang="en-US" sz="3200">
              <a:latin typeface="Arial"/>
              <a:cs typeface="Arial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467781D-D333-A615-99B5-598A3F9B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73351"/>
            <a:ext cx="5614416" cy="2144314"/>
          </a:xfrm>
          <a:prstGeom prst="rect">
            <a:avLst/>
          </a:prstGeom>
        </p:spPr>
      </p:pic>
      <p:pic>
        <p:nvPicPr>
          <p:cNvPr id="6" name="Image 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3DD8AD5-2C0D-3E64-B388-55CA32F1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76603"/>
            <a:ext cx="5614416" cy="13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0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F1CB52-44B4-B79C-04EF-0140E8BD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903FC-7B47-E093-BD13-5883AB39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err="1">
                <a:latin typeface="Arial"/>
                <a:cs typeface="Arial"/>
              </a:rPr>
              <a:t>Fonction</a:t>
            </a:r>
            <a:r>
              <a:rPr lang="en-US" sz="2400" dirty="0">
                <a:latin typeface="Arial"/>
                <a:cs typeface="Arial"/>
              </a:rPr>
              <a:t> de conversion brut: </a:t>
            </a:r>
            <a:r>
              <a:rPr lang="en-US" sz="2400" err="1">
                <a:latin typeface="Arial"/>
                <a:cs typeface="Arial"/>
              </a:rPr>
              <a:t>hexadécimal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5EB52C4-FFFC-F4F6-3513-5CB8B60F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19618"/>
            <a:ext cx="5614416" cy="2051779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0E79117-3C44-73B6-40B1-3C94C43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38866"/>
            <a:ext cx="5614416" cy="14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182E8-E3A6-D970-EED9-939059CA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8" y="14285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3200" dirty="0"/>
              <a:t>Affichage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0D21D2-29E2-C80A-244B-49D98268DAB3}"/>
              </a:ext>
            </a:extLst>
          </p:cNvPr>
          <p:cNvSpPr txBox="1">
            <a:spLocks/>
          </p:cNvSpPr>
          <p:nvPr/>
        </p:nvSpPr>
        <p:spPr>
          <a:xfrm>
            <a:off x="638881" y="360608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ctr">
              <a:buAutoNum type="romanUcPeriod"/>
            </a:pPr>
            <a:r>
              <a:rPr lang="en-US" sz="6600" b="1" dirty="0" err="1">
                <a:latin typeface="Arial"/>
                <a:cs typeface="Arial"/>
              </a:rPr>
              <a:t>Présentation</a:t>
            </a:r>
            <a:r>
              <a:rPr lang="en-US" sz="6600" b="1" dirty="0">
                <a:latin typeface="Arial"/>
                <a:cs typeface="Arial"/>
              </a:rPr>
              <a:t> du tools.py</a:t>
            </a:r>
            <a:endParaRPr lang="fr-FR"/>
          </a:p>
        </p:txBody>
      </p:sp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12FF8A1-85AF-20CF-78C4-97093045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1" y="2807785"/>
            <a:ext cx="8700618" cy="35604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80C661-C7AF-D8AC-B04A-CF0C5CF90D0A}"/>
              </a:ext>
            </a:extLst>
          </p:cNvPr>
          <p:cNvSpPr txBox="1"/>
          <p:nvPr/>
        </p:nvSpPr>
        <p:spPr>
          <a:xfrm>
            <a:off x="9147328" y="290122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Permet de choisir </a:t>
            </a:r>
          </a:p>
          <a:p>
            <a:r>
              <a:rPr lang="fr-FR" sz="2400" dirty="0"/>
              <a:t>Le tag de choix</a:t>
            </a:r>
          </a:p>
        </p:txBody>
      </p:sp>
    </p:spTree>
    <p:extLst>
      <p:ext uri="{BB962C8B-B14F-4D97-AF65-F5344CB8AC3E}">
        <p14:creationId xmlns:p14="http://schemas.microsoft.com/office/powerpoint/2010/main" val="139246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193DB-066B-F9CA-6151-2D6322F8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" y="7267"/>
            <a:ext cx="12397079" cy="1344377"/>
          </a:xfrm>
        </p:spPr>
        <p:txBody>
          <a:bodyPr>
            <a:noAutofit/>
          </a:bodyPr>
          <a:lstStyle/>
          <a:p>
            <a:r>
              <a:rPr lang="fr-FR" sz="6000" b="1" dirty="0">
                <a:latin typeface="Arial"/>
                <a:cs typeface="Arial"/>
              </a:rPr>
              <a:t>II. Présentation du __main__.py 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2EEDFA97-9510-EEF3-1843-A92E830A5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0576" y="1218257"/>
            <a:ext cx="9603080" cy="54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7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E8F1D1-1ECC-8FD4-D9C6-095C06C9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fr-FR" b="1">
                <a:latin typeface="Arial"/>
                <a:cs typeface="Arial"/>
              </a:rPr>
              <a:t>Conclusion</a:t>
            </a:r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lunettes, dessin humoristique, croquis, art&#10;&#10;Description générée automatiquement">
            <a:extLst>
              <a:ext uri="{FF2B5EF4-FFF2-40B4-BE49-F238E27FC236}">
                <a16:creationId xmlns:a16="http://schemas.microsoft.com/office/drawing/2014/main" id="{5D570CD0-6A15-F68F-F0EC-7FB7761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379238"/>
            <a:ext cx="4777381" cy="39297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AB8F1F-C8DB-A18B-3CFD-305586AC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>
                <a:latin typeface="Arial"/>
                <a:cs typeface="Arial"/>
              </a:rPr>
              <a:t>Merci de nous avoir écouter.</a:t>
            </a:r>
          </a:p>
          <a:p>
            <a:pPr marL="0" indent="0">
              <a:buNone/>
            </a:pPr>
            <a:r>
              <a:rPr lang="fr-FR">
                <a:latin typeface="Arial"/>
                <a:cs typeface="Arial"/>
              </a:rPr>
              <a:t>Poser les questions maintenant ou jamais.</a:t>
            </a:r>
          </a:p>
        </p:txBody>
      </p:sp>
    </p:spTree>
    <p:extLst>
      <p:ext uri="{BB962C8B-B14F-4D97-AF65-F5344CB8AC3E}">
        <p14:creationId xmlns:p14="http://schemas.microsoft.com/office/powerpoint/2010/main" val="277358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Groupe 4 </vt:lpstr>
      <vt:lpstr>Sommaire </vt:lpstr>
      <vt:lpstr>Présentation du tools.py</vt:lpstr>
      <vt:lpstr>Présentation du tools.py</vt:lpstr>
      <vt:lpstr>Présentation PowerPoint</vt:lpstr>
      <vt:lpstr>II. Présentation du __main__.py 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186</cp:revision>
  <dcterms:created xsi:type="dcterms:W3CDTF">2024-11-14T21:30:15Z</dcterms:created>
  <dcterms:modified xsi:type="dcterms:W3CDTF">2024-11-15T11:21:06Z</dcterms:modified>
</cp:coreProperties>
</file>